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embeddedFontLst>
    <p:embeddedFont>
      <p:font typeface="Saira Condensed Condensed" panose="00000806000000000000" pitchFamily="2" charset="0"/>
      <p:bold r:id="rId14"/>
    </p:embeddedFont>
    <p:embeddedFont>
      <p:font typeface="Montserrat" panose="00000500000000000000" pitchFamily="2" charset="-52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Montserrat Medium" panose="00000600000000000000" pitchFamily="2" charset="-52"/>
      <p:regular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0000"/>
    <a:srgbClr val="F4F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A86C5-7B99-4527-8E1C-207FD6F82B44}" type="datetimeFigureOut">
              <a:rPr lang="ru-RU" smtClean="0"/>
              <a:t>16.03.2024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856EF-D77E-4F58-A13F-8D3598320C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788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74BA6-195A-429C-8B68-458453C9BCA4}" type="datetime1">
              <a:rPr lang="ru-RU" smtClean="0"/>
              <a:t>16.03.2024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1146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F6521-820E-4C43-ABD0-2CF3D0B59FB6}" type="datetime1">
              <a:rPr lang="ru-RU" smtClean="0"/>
              <a:t>16.03.2024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378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EF1B8-8D55-4439-8ADA-1DAC2332D7C0}" type="datetime1">
              <a:rPr lang="ru-RU" smtClean="0"/>
              <a:t>16.03.2024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2844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868BC-4BC7-4B31-BB8F-73A04A6C25E3}" type="datetime1">
              <a:rPr lang="ru-RU" smtClean="0"/>
              <a:t>16.03.2024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5174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3BAAC-891A-4386-928A-AA0832DAFDD8}" type="datetime1">
              <a:rPr lang="ru-RU" smtClean="0"/>
              <a:t>16.03.2024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39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8A7E5-ACD6-4499-9A73-8EDBF67BB8F9}" type="datetime1">
              <a:rPr lang="ru-RU" smtClean="0"/>
              <a:t>16.03.2024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29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42AAB-FDA6-423A-B6CA-D5A051652D9C}" type="datetime1">
              <a:rPr lang="ru-RU" smtClean="0"/>
              <a:t>16.03.2024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56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8013-8191-4F2D-8941-6AFC37D424E1}" type="datetime1">
              <a:rPr lang="ru-RU" smtClean="0"/>
              <a:t>16.03.2024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6902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693AA-4F8F-466A-A88E-3238C06F1A06}" type="datetime1">
              <a:rPr lang="ru-RU" smtClean="0"/>
              <a:t>16.03.2024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745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5B702-BC5C-4682-A4C7-538B276E0F05}" type="datetime1">
              <a:rPr lang="ru-RU" smtClean="0"/>
              <a:t>16.03.2024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542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C2A1-C1C6-4915-989C-92450DCD02F8}" type="datetime1">
              <a:rPr lang="ru-RU" smtClean="0"/>
              <a:t>16.03.2024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9344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7AD35-3D9E-446F-A913-89764285C828}" type="datetime1">
              <a:rPr lang="ru-RU" smtClean="0"/>
              <a:t>16.03.2024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0762C-C52A-41E2-B932-5EA8CD2E0B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6339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00200" y="2284411"/>
            <a:ext cx="9144000" cy="1660525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330000"/>
                </a:solidFill>
                <a:latin typeface="Saira Condensed Condensed" panose="00000806000000000000" pitchFamily="2" charset="0"/>
              </a:rPr>
              <a:t>COWËR</a:t>
            </a:r>
            <a:endParaRPr lang="ru-RU" sz="9600" dirty="0">
              <a:solidFill>
                <a:srgbClr val="33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20078" y="3707603"/>
            <a:ext cx="1704244" cy="1704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71875" y="5174514"/>
            <a:ext cx="2991525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Группа 8, команда 5</a:t>
            </a:r>
            <a:endParaRPr lang="ru-RU" dirty="0">
              <a:solidFill>
                <a:srgbClr val="330000"/>
              </a:solidFill>
              <a:latin typeface="Montserrat" panose="00000500000000000000" pitchFamily="2" charset="-52"/>
            </a:endParaRPr>
          </a:p>
          <a:p>
            <a:pPr algn="r">
              <a:spcBef>
                <a:spcPts val="600"/>
              </a:spcBef>
            </a:pPr>
            <a:r>
              <a:rPr lang="ru-RU" dirty="0">
                <a:solidFill>
                  <a:srgbClr val="330000"/>
                </a:solidFill>
                <a:latin typeface="Montserrat" panose="00000500000000000000" pitchFamily="2" charset="-52"/>
              </a:rPr>
              <a:t>Разработчики проекта:</a:t>
            </a:r>
          </a:p>
          <a:p>
            <a:pPr algn="r"/>
            <a:r>
              <a:rPr lang="ru-RU" dirty="0">
                <a:solidFill>
                  <a:srgbClr val="330000"/>
                </a:solidFill>
                <a:latin typeface="Montserrat Medium" panose="00000600000000000000" pitchFamily="2" charset="-52"/>
              </a:rPr>
              <a:t>Печенкин П. В</a:t>
            </a:r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.</a:t>
            </a:r>
          </a:p>
          <a:p>
            <a:pPr algn="r"/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Сидорова Е. И.</a:t>
            </a:r>
            <a:r>
              <a:rPr lang="ru-RU" dirty="0">
                <a:solidFill>
                  <a:srgbClr val="330000"/>
                </a:solidFill>
                <a:latin typeface="Montserrat Medium" panose="00000600000000000000" pitchFamily="2" charset="-52"/>
              </a:rPr>
              <a:t/>
            </a:r>
            <a:br>
              <a:rPr lang="ru-RU" dirty="0">
                <a:solidFill>
                  <a:srgbClr val="330000"/>
                </a:solidFill>
                <a:latin typeface="Montserrat Medium" panose="00000600000000000000" pitchFamily="2" charset="-52"/>
              </a:rPr>
            </a:br>
            <a:r>
              <a:rPr lang="ru-RU" dirty="0" err="1" smtClean="0">
                <a:solidFill>
                  <a:srgbClr val="330000"/>
                </a:solidFill>
                <a:latin typeface="Montserrat Medium" panose="00000600000000000000" pitchFamily="2" charset="-52"/>
              </a:rPr>
              <a:t>Улезько</a:t>
            </a:r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 Т. А.</a:t>
            </a:r>
            <a:endParaRPr lang="ru-RU" dirty="0">
              <a:solidFill>
                <a:srgbClr val="330000"/>
              </a:solidFill>
              <a:latin typeface="Montserrat Medium" panose="000006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60574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Участники команды</a:t>
            </a:r>
            <a:endParaRPr lang="ru-RU" dirty="0">
              <a:solidFill>
                <a:srgbClr val="33000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559050"/>
            <a:ext cx="10515600" cy="264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Печенкин Павел Владимирович – </a:t>
            </a:r>
            <a:r>
              <a:rPr lang="en-US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PM, BE</a:t>
            </a:r>
          </a:p>
          <a:p>
            <a:pPr marL="0" indent="0">
              <a:buNone/>
            </a:pPr>
            <a:endParaRPr lang="ru-RU" dirty="0" smtClean="0">
              <a:solidFill>
                <a:srgbClr val="330000"/>
              </a:solidFill>
              <a:latin typeface="Montserrat" panose="00000500000000000000" pitchFamily="2" charset="-52"/>
            </a:endParaRPr>
          </a:p>
          <a:p>
            <a:pPr marL="0" indent="0">
              <a:buNone/>
            </a:pPr>
            <a:r>
              <a:rPr lang="ru-RU" dirty="0" err="1" smtClean="0">
                <a:solidFill>
                  <a:srgbClr val="330000"/>
                </a:solidFill>
                <a:latin typeface="Montserrat" panose="00000500000000000000" pitchFamily="2" charset="-52"/>
              </a:rPr>
              <a:t>Улезько</a:t>
            </a:r>
            <a:r>
              <a:rPr lang="ru-RU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 Тимофей Андреевич</a:t>
            </a:r>
            <a:r>
              <a:rPr lang="en-US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 – FE, DE</a:t>
            </a:r>
          </a:p>
          <a:p>
            <a:pPr marL="0" indent="0">
              <a:buNone/>
            </a:pPr>
            <a:endParaRPr lang="ru-RU" dirty="0" smtClean="0">
              <a:solidFill>
                <a:srgbClr val="330000"/>
              </a:solidFill>
              <a:latin typeface="Montserrat" panose="00000500000000000000" pitchFamily="2" charset="-52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Сидорова Елизавета Ивановна – </a:t>
            </a:r>
            <a:r>
              <a:rPr lang="en-US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BA, QA</a:t>
            </a:r>
            <a:endParaRPr lang="ru-RU" dirty="0">
              <a:solidFill>
                <a:srgbClr val="330000"/>
              </a:solidFill>
              <a:latin typeface="Montserrat" panose="00000500000000000000" pitchFamily="2" charset="-5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9641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810656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Контактная информация</a:t>
            </a:r>
            <a:endParaRPr lang="ru-RU" dirty="0">
              <a:solidFill>
                <a:srgbClr val="330000"/>
              </a:solidFill>
              <a:latin typeface="Montserrat Medium" panose="00000600000000000000" pitchFamily="2" charset="-52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4113" y="3023977"/>
            <a:ext cx="1717874" cy="1717874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11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478187" y="3282750"/>
            <a:ext cx="8509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Email</a:t>
            </a:r>
            <a:r>
              <a:rPr lang="ru-RU" sz="3600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:</a:t>
            </a:r>
            <a:r>
              <a:rPr lang="en-US" sz="3600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 cower@internet.ru</a:t>
            </a:r>
          </a:p>
          <a:p>
            <a:r>
              <a:rPr lang="ru-RU" sz="3600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Номер телефона: </a:t>
            </a:r>
            <a:r>
              <a:rPr lang="ru-RU" sz="3600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8(960</a:t>
            </a:r>
            <a:r>
              <a:rPr lang="ru-RU" sz="3600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)-124-00-50</a:t>
            </a:r>
            <a:endParaRPr lang="ru-RU" sz="3600" dirty="0">
              <a:solidFill>
                <a:srgbClr val="330000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61376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Целевая аудитория</a:t>
            </a:r>
            <a:endParaRPr lang="ru-RU" dirty="0">
              <a:solidFill>
                <a:srgbClr val="33000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3225800"/>
            <a:ext cx="10515600" cy="1003300"/>
          </a:xfrm>
        </p:spPr>
        <p:txBody>
          <a:bodyPr/>
          <a:lstStyle/>
          <a:p>
            <a:pPr marL="0" indent="0">
              <a:buClr>
                <a:srgbClr val="330000"/>
              </a:buClr>
              <a:buNone/>
            </a:pPr>
            <a:r>
              <a:rPr lang="ru-RU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Молодые </a:t>
            </a:r>
            <a:r>
              <a:rPr lang="ru-RU" dirty="0">
                <a:solidFill>
                  <a:srgbClr val="330000"/>
                </a:solidFill>
                <a:latin typeface="Montserrat" panose="00000500000000000000" pitchFamily="2" charset="-52"/>
              </a:rPr>
              <a:t>люди возрастом от 20 до 30 </a:t>
            </a:r>
            <a:r>
              <a:rPr lang="ru-RU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лет</a:t>
            </a:r>
            <a:r>
              <a:rPr lang="ru-RU" dirty="0">
                <a:solidFill>
                  <a:srgbClr val="330000"/>
                </a:solidFill>
                <a:latin typeface="Montserrat" panose="00000500000000000000" pitchFamily="2" charset="-52"/>
              </a:rPr>
              <a:t>, в основном </a:t>
            </a:r>
            <a:r>
              <a:rPr lang="ru-RU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- студенты </a:t>
            </a:r>
            <a:r>
              <a:rPr lang="ru-RU" dirty="0">
                <a:solidFill>
                  <a:srgbClr val="330000"/>
                </a:solidFill>
                <a:latin typeface="Montserrat" panose="00000500000000000000" pitchFamily="2" charset="-52"/>
              </a:rPr>
              <a:t>и </a:t>
            </a:r>
            <a:r>
              <a:rPr lang="ru-RU" dirty="0" err="1">
                <a:solidFill>
                  <a:srgbClr val="330000"/>
                </a:solidFill>
                <a:latin typeface="Montserrat" panose="00000500000000000000" pitchFamily="2" charset="-52"/>
              </a:rPr>
              <a:t>фрилансеры</a:t>
            </a:r>
            <a:r>
              <a:rPr lang="ru-RU" dirty="0">
                <a:solidFill>
                  <a:srgbClr val="330000"/>
                </a:solidFill>
                <a:latin typeface="Montserrat" panose="00000500000000000000" pitchFamily="2" charset="-52"/>
              </a:rPr>
              <a:t>. </a:t>
            </a:r>
            <a:endParaRPr lang="ru-RU" dirty="0" smtClean="0">
              <a:solidFill>
                <a:srgbClr val="330000"/>
              </a:solidFill>
              <a:latin typeface="Montserrat" panose="00000500000000000000" pitchFamily="2" charset="-52"/>
            </a:endParaRPr>
          </a:p>
          <a:p>
            <a:pPr>
              <a:buClr>
                <a:srgbClr val="330000"/>
              </a:buClr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5929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Используемые технологии</a:t>
            </a:r>
            <a:endParaRPr lang="ru-RU" dirty="0">
              <a:solidFill>
                <a:srgbClr val="330000"/>
              </a:solidFill>
              <a:latin typeface="Montserrat Medium" panose="00000600000000000000" pitchFamily="2" charset="-52"/>
            </a:endParaRPr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598" y="2529285"/>
            <a:ext cx="2814202" cy="2447132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3</a:t>
            </a:fld>
            <a:endParaRPr lang="ru-RU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D1A0333-18F7-B612-A6A9-439EF6707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39" y="1690688"/>
            <a:ext cx="2478328" cy="226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69" y="1713621"/>
            <a:ext cx="2219325" cy="221932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837" y="3521075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90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Конкурентное преимущество</a:t>
            </a:r>
            <a:endParaRPr lang="ru-RU" dirty="0">
              <a:solidFill>
                <a:srgbClr val="33000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74061" y="4135654"/>
            <a:ext cx="8843877" cy="1010633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Наличие скидок для студентов и волонтеров</a:t>
            </a:r>
          </a:p>
          <a:p>
            <a:r>
              <a:rPr lang="ru-RU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Карта офиса с выбором места на ней</a:t>
            </a:r>
            <a:endParaRPr lang="ru-RU" dirty="0">
              <a:solidFill>
                <a:srgbClr val="330000"/>
              </a:solidFill>
              <a:latin typeface="Montserrat" panose="00000500000000000000" pitchFamily="2" charset="-5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4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328" y1="62037" x2="48328" y2="62037"/>
                        <a14:foregroundMark x1="41292" y1="80370" x2="41292" y2="80370"/>
                        <a14:foregroundMark x1="42676" y1="80556" x2="42676" y2="80556"/>
                        <a14:foregroundMark x1="43829" y1="80185" x2="43829" y2="80185"/>
                        <a14:foregroundMark x1="38985" y1="79074" x2="38985" y2="79074"/>
                        <a14:foregroundMark x1="30104" y1="79815" x2="30104" y2="79815"/>
                        <a14:foregroundMark x1="47059" y1="81111" x2="47059" y2="81111"/>
                        <a14:foregroundMark x1="53172" y1="80370" x2="53172" y2="80370"/>
                        <a14:foregroundMark x1="58362" y1="80741" x2="58362" y2="80741"/>
                        <a14:foregroundMark x1="64591" y1="81852" x2="64591" y2="81852"/>
                        <a14:foregroundMark x1="70358" y1="80556" x2="70358" y2="80556"/>
                        <a14:backgroundMark x1="42330" y1="78519" x2="42330" y2="785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" y="1791651"/>
            <a:ext cx="2944060" cy="183367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694" y="2201020"/>
            <a:ext cx="3103775" cy="101493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9583" y1="35938" x2="39583" y2="35938"/>
                        <a14:backgroundMark x1="41016" y1="47786" x2="41016" y2="47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151" y="1962040"/>
            <a:ext cx="1498369" cy="149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43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Главная страница</a:t>
            </a:r>
            <a:endParaRPr lang="ru-RU" dirty="0">
              <a:solidFill>
                <a:srgbClr val="33000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602090"/>
            <a:ext cx="8610600" cy="48428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02381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Страница </a:t>
            </a:r>
            <a:r>
              <a:rPr lang="ru-RU" dirty="0" err="1" smtClean="0">
                <a:solidFill>
                  <a:srgbClr val="330000"/>
                </a:solidFill>
                <a:latin typeface="Montserrat Medium" panose="00000600000000000000" pitchFamily="2" charset="-52"/>
              </a:rPr>
              <a:t>чекаута</a:t>
            </a:r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 с оплатой</a:t>
            </a:r>
            <a:endParaRPr lang="ru-RU" dirty="0">
              <a:solidFill>
                <a:srgbClr val="33000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6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904" y="1589088"/>
            <a:ext cx="8476192" cy="4767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689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Страница со списком заказов</a:t>
            </a:r>
            <a:endParaRPr lang="ru-RU" dirty="0">
              <a:solidFill>
                <a:srgbClr val="33000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56" y="1576644"/>
            <a:ext cx="8701088" cy="4893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3541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Бизнес модель</a:t>
            </a:r>
            <a:endParaRPr lang="ru-RU" dirty="0">
              <a:solidFill>
                <a:srgbClr val="33000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ru-RU" dirty="0"/>
          </a:p>
          <a:p>
            <a:r>
              <a:rPr lang="ru-RU" dirty="0">
                <a:solidFill>
                  <a:srgbClr val="330000"/>
                </a:solidFill>
                <a:latin typeface="Montserrat" panose="00000500000000000000" pitchFamily="2" charset="-52"/>
              </a:rPr>
              <a:t>п</a:t>
            </a:r>
            <a:r>
              <a:rPr lang="ru-RU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ользователи бронируют места – заказчик получает прибыль;</a:t>
            </a:r>
          </a:p>
          <a:p>
            <a:r>
              <a:rPr lang="ru-RU" dirty="0">
                <a:solidFill>
                  <a:srgbClr val="330000"/>
                </a:solidFill>
                <a:latin typeface="Montserrat" panose="00000500000000000000" pitchFamily="2" charset="-52"/>
              </a:rPr>
              <a:t>с</a:t>
            </a:r>
            <a:r>
              <a:rPr lang="ru-RU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кидки студентам и волонтерам – расширение клиентской базы;</a:t>
            </a:r>
          </a:p>
          <a:p>
            <a:r>
              <a:rPr lang="ru-RU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возможность предоплаты – уменьшение рисков бизнеса!</a:t>
            </a:r>
            <a:endParaRPr lang="ru-RU" dirty="0">
              <a:solidFill>
                <a:srgbClr val="330000"/>
              </a:solidFill>
              <a:latin typeface="Montserrat" panose="00000500000000000000" pitchFamily="2" charset="-5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622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330000"/>
                </a:solidFill>
                <a:latin typeface="Montserrat Medium" panose="00000600000000000000" pitchFamily="2" charset="-52"/>
              </a:rPr>
              <a:t>План развития</a:t>
            </a:r>
            <a:endParaRPr lang="ru-RU" dirty="0">
              <a:solidFill>
                <a:srgbClr val="330000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24050" y="2005012"/>
            <a:ext cx="89535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rgbClr val="330000"/>
                </a:solidFill>
                <a:latin typeface="Montserrat" panose="00000500000000000000" pitchFamily="2" charset="-52"/>
              </a:rPr>
              <a:t>Развитие социальной составляющей системы</a:t>
            </a:r>
            <a:endParaRPr lang="ru-RU" dirty="0">
              <a:solidFill>
                <a:srgbClr val="330000"/>
              </a:solidFill>
              <a:latin typeface="Montserrat" panose="00000500000000000000" pitchFamily="2" charset="-5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762C-C52A-41E2-B932-5EA8CD2E0BF9}" type="slidenum">
              <a:rPr lang="ru-RU" smtClean="0"/>
              <a:t>9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3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417" y="2831760"/>
            <a:ext cx="3400766" cy="340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840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140</Words>
  <Application>Microsoft Office PowerPoint</Application>
  <PresentationFormat>Широкоэкранный</PresentationFormat>
  <Paragraphs>40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Saira Condensed Condensed</vt:lpstr>
      <vt:lpstr>Montserrat</vt:lpstr>
      <vt:lpstr>Calibri Light</vt:lpstr>
      <vt:lpstr>Montserrat Medium</vt:lpstr>
      <vt:lpstr>Calibri</vt:lpstr>
      <vt:lpstr>Arial</vt:lpstr>
      <vt:lpstr>Тема Office</vt:lpstr>
      <vt:lpstr>COWËR</vt:lpstr>
      <vt:lpstr>Целевая аудитория</vt:lpstr>
      <vt:lpstr>Используемые технологии</vt:lpstr>
      <vt:lpstr>Конкурентное преимущество</vt:lpstr>
      <vt:lpstr>Главная страница</vt:lpstr>
      <vt:lpstr>Страница чекаута с оплатой</vt:lpstr>
      <vt:lpstr>Страница со списком заказов</vt:lpstr>
      <vt:lpstr>Бизнес модель</vt:lpstr>
      <vt:lpstr>План развития</vt:lpstr>
      <vt:lpstr>Участники команды</vt:lpstr>
      <vt:lpstr>Контактная информация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Cower</dc:title>
  <dc:creator>лиз</dc:creator>
  <cp:lastModifiedBy>лиз</cp:lastModifiedBy>
  <cp:revision>19</cp:revision>
  <dcterms:created xsi:type="dcterms:W3CDTF">2024-03-13T15:56:21Z</dcterms:created>
  <dcterms:modified xsi:type="dcterms:W3CDTF">2024-03-16T20:59:00Z</dcterms:modified>
</cp:coreProperties>
</file>